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44C93D-6698-A460-C04C-6A791BB6E27E}"/>
              </a:ext>
            </a:extLst>
          </p:cNvPr>
          <p:cNvSpPr txBox="1"/>
          <p:nvPr/>
        </p:nvSpPr>
        <p:spPr>
          <a:xfrm>
            <a:off x="1050636" y="2469687"/>
            <a:ext cx="3512127" cy="8478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600" b="1" i="0" u="none" strike="noStrike" baseline="0" dirty="0">
                <a:solidFill>
                  <a:srgbClr val="1E469E"/>
                </a:solidFill>
                <a:latin typeface="+mj-ea"/>
                <a:ea typeface="+mj-ea"/>
              </a:rPr>
              <a:t>추론</a:t>
            </a:r>
            <a:endParaRPr lang="ko-KR" altLang="en-US" sz="3200" spc="-150" dirty="0">
              <a:solidFill>
                <a:srgbClr val="1E469E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766319A-6707-5BF1-9254-EB4754780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31161"/>
            <a:ext cx="3512127" cy="11514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B8D3116-E681-D016-FC4D-F93708B0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564" y="2558556"/>
            <a:ext cx="683490" cy="670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F6F229-55B5-6311-FBE7-C0F7550E8D20}"/>
              </a:ext>
            </a:extLst>
          </p:cNvPr>
          <p:cNvSpPr txBox="1"/>
          <p:nvPr/>
        </p:nvSpPr>
        <p:spPr>
          <a:xfrm>
            <a:off x="193964" y="3317512"/>
            <a:ext cx="8802254" cy="1531547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이미 알고 있는 지식을 통해 새로운 정보나 상황을 이해하고 판단하는 것</a:t>
            </a:r>
            <a:endParaRPr lang="ko-KR" altLang="en-US" sz="3200" spc="-1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12</Words>
  <Application>Microsoft Office PowerPoint</Application>
  <PresentationFormat>화면 슬라이드 쇼(4:3)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18</cp:revision>
  <dcterms:created xsi:type="dcterms:W3CDTF">2024-11-29T07:51:56Z</dcterms:created>
  <dcterms:modified xsi:type="dcterms:W3CDTF">2025-01-17T08:41:53Z</dcterms:modified>
</cp:coreProperties>
</file>